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67" r:id="rId6"/>
    <p:sldId id="274" r:id="rId7"/>
    <p:sldId id="277" r:id="rId8"/>
    <p:sldId id="281" r:id="rId9"/>
    <p:sldId id="279" r:id="rId10"/>
    <p:sldId id="268" r:id="rId11"/>
    <p:sldId id="278" r:id="rId12"/>
    <p:sldId id="282" r:id="rId13"/>
    <p:sldId id="283" r:id="rId14"/>
    <p:sldId id="272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D7445-A091-4D23-B8D3-AC2EBEDDBC13}" v="1" dt="2023-06-28T05:34:59.264"/>
    <p1510:client id="{F81F6715-8168-413D-9C25-00C3F6FDEC97}" v="279" dt="2023-06-28T06:07:03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njan Sonawane" userId="49b494a4a9f3d79a" providerId="LiveId" clId="{F261C7DD-D634-45C2-A452-8CA7EE5BF303}"/>
    <pc:docChg chg="modSld">
      <pc:chgData name="Niranjan Sonawane" userId="49b494a4a9f3d79a" providerId="LiveId" clId="{F261C7DD-D634-45C2-A452-8CA7EE5BF303}" dt="2023-06-28T10:59:25.008" v="19" actId="14100"/>
      <pc:docMkLst>
        <pc:docMk/>
      </pc:docMkLst>
      <pc:sldChg chg="modSp mod">
        <pc:chgData name="Niranjan Sonawane" userId="49b494a4a9f3d79a" providerId="LiveId" clId="{F261C7DD-D634-45C2-A452-8CA7EE5BF303}" dt="2023-06-28T10:59:25.008" v="19" actId="14100"/>
        <pc:sldMkLst>
          <pc:docMk/>
          <pc:sldMk cId="745576192" sldId="266"/>
        </pc:sldMkLst>
        <pc:spChg chg="mod">
          <ac:chgData name="Niranjan Sonawane" userId="49b494a4a9f3d79a" providerId="LiveId" clId="{F261C7DD-D634-45C2-A452-8CA7EE5BF303}" dt="2023-06-28T10:59:25.008" v="19" actId="14100"/>
          <ac:spMkLst>
            <pc:docMk/>
            <pc:sldMk cId="745576192" sldId="266"/>
            <ac:spMk id="3" creationId="{36A0527F-C5FD-4E9B-9F21-5D1FBA31314B}"/>
          </ac:spMkLst>
        </pc:spChg>
      </pc:sldChg>
    </pc:docChg>
  </pc:docChgLst>
  <pc:docChgLst>
    <pc:chgData name="sridharan M" userId="2b8775cb384566a2" providerId="LiveId" clId="{F81F6715-8168-413D-9C25-00C3F6FDEC97}"/>
    <pc:docChg chg="undo custSel addSld delSld modSld sldOrd">
      <pc:chgData name="sridharan M" userId="2b8775cb384566a2" providerId="LiveId" clId="{F81F6715-8168-413D-9C25-00C3F6FDEC97}" dt="2023-06-28T06:07:38.474" v="1661" actId="2696"/>
      <pc:docMkLst>
        <pc:docMk/>
      </pc:docMkLst>
      <pc:sldChg chg="modSp mod modAnim">
        <pc:chgData name="sridharan M" userId="2b8775cb384566a2" providerId="LiveId" clId="{F81F6715-8168-413D-9C25-00C3F6FDEC97}" dt="2023-06-17T07:40:30.920" v="464"/>
        <pc:sldMkLst>
          <pc:docMk/>
          <pc:sldMk cId="745576192" sldId="266"/>
        </pc:sldMkLst>
        <pc:spChg chg="mod">
          <ac:chgData name="sridharan M" userId="2b8775cb384566a2" providerId="LiveId" clId="{F81F6715-8168-413D-9C25-00C3F6FDEC97}" dt="2023-06-17T06:36:49.624" v="13" actId="14100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sridharan M" userId="2b8775cb384566a2" providerId="LiveId" clId="{F81F6715-8168-413D-9C25-00C3F6FDEC97}" dt="2023-06-17T06:35:51.422" v="4" actId="14100"/>
          <ac:spMkLst>
            <pc:docMk/>
            <pc:sldMk cId="745576192" sldId="266"/>
            <ac:spMk id="3" creationId="{36A0527F-C5FD-4E9B-9F21-5D1FBA31314B}"/>
          </ac:spMkLst>
        </pc:spChg>
        <pc:picChg chg="mod">
          <ac:chgData name="sridharan M" userId="2b8775cb384566a2" providerId="LiveId" clId="{F81F6715-8168-413D-9C25-00C3F6FDEC97}" dt="2023-06-17T06:35:31.291" v="0" actId="14100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 modAnim">
        <pc:chgData name="sridharan M" userId="2b8775cb384566a2" providerId="LiveId" clId="{F81F6715-8168-413D-9C25-00C3F6FDEC97}" dt="2023-06-17T07:43:17.123" v="468" actId="14100"/>
        <pc:sldMkLst>
          <pc:docMk/>
          <pc:sldMk cId="2256260701" sldId="267"/>
        </pc:sldMkLst>
        <pc:spChg chg="mod">
          <ac:chgData name="sridharan M" userId="2b8775cb384566a2" providerId="LiveId" clId="{F81F6715-8168-413D-9C25-00C3F6FDEC97}" dt="2023-06-17T07:43:17.123" v="468" actId="14100"/>
          <ac:spMkLst>
            <pc:docMk/>
            <pc:sldMk cId="2256260701" sldId="267"/>
            <ac:spMk id="2" creationId="{592852E4-AB0E-103F-D9CB-A47F8B2C82F0}"/>
          </ac:spMkLst>
        </pc:spChg>
      </pc:sldChg>
      <pc:sldChg chg="ord modAnim">
        <pc:chgData name="sridharan M" userId="2b8775cb384566a2" providerId="LiveId" clId="{F81F6715-8168-413D-9C25-00C3F6FDEC97}" dt="2023-06-28T04:49:13.490" v="1221"/>
        <pc:sldMkLst>
          <pc:docMk/>
          <pc:sldMk cId="2270716004" sldId="268"/>
        </pc:sldMkLst>
      </pc:sldChg>
      <pc:sldChg chg="new del">
        <pc:chgData name="sridharan M" userId="2b8775cb384566a2" providerId="LiveId" clId="{F81F6715-8168-413D-9C25-00C3F6FDEC97}" dt="2023-06-17T06:41:34.734" v="57" actId="2696"/>
        <pc:sldMkLst>
          <pc:docMk/>
          <pc:sldMk cId="818916952" sldId="269"/>
        </pc:sldMkLst>
      </pc:sldChg>
      <pc:sldChg chg="addSp delSp modSp new del mod setBg modAnim chgLayout">
        <pc:chgData name="sridharan M" userId="2b8775cb384566a2" providerId="LiveId" clId="{F81F6715-8168-413D-9C25-00C3F6FDEC97}" dt="2023-06-28T06:04:05.254" v="1624" actId="2696"/>
        <pc:sldMkLst>
          <pc:docMk/>
          <pc:sldMk cId="1565403062" sldId="269"/>
        </pc:sldMkLst>
        <pc:spChg chg="mod or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2" creationId="{E8751F96-BD9D-BB00-B749-B25A9132FB8F}"/>
          </ac:spMkLst>
        </pc:spChg>
        <pc:spChg chg="mod or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3" creationId="{7D58024A-39D0-1719-4A89-6912BA00B9B8}"/>
          </ac:spMkLst>
        </pc:spChg>
        <pc:spChg chg="add del mod">
          <ac:chgData name="sridharan M" userId="2b8775cb384566a2" providerId="LiveId" clId="{F81F6715-8168-413D-9C25-00C3F6FDEC97}" dt="2023-06-28T05:58:26.496" v="1585" actId="6264"/>
          <ac:spMkLst>
            <pc:docMk/>
            <pc:sldMk cId="1565403062" sldId="269"/>
            <ac:spMk id="5" creationId="{0B8E3E2B-99A9-E689-626B-D2643CC8C324}"/>
          </ac:spMkLst>
        </pc:spChg>
        <pc:spChg chg="add del mod">
          <ac:chgData name="sridharan M" userId="2b8775cb384566a2" providerId="LiveId" clId="{F81F6715-8168-413D-9C25-00C3F6FDEC97}" dt="2023-06-28T05:58:26.496" v="1585" actId="6264"/>
          <ac:spMkLst>
            <pc:docMk/>
            <pc:sldMk cId="1565403062" sldId="269"/>
            <ac:spMk id="6" creationId="{1E0B3C2B-8C4F-5EF4-0778-A3AA3F1AEBAC}"/>
          </ac:spMkLst>
        </pc:spChg>
        <pc:spChg chg="add del mo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7" creationId="{6C87E721-3E15-F7FD-1FA5-AB1F4042FC53}"/>
          </ac:spMkLst>
        </pc:spChg>
        <pc:spChg chg="add del mo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8" creationId="{FE8E9B24-0E9B-642F-9175-E8C52557EF93}"/>
          </ac:spMkLst>
        </pc:spChg>
        <pc:graphicFrameChg chg="add mod modGraphic">
          <ac:chgData name="sridharan M" userId="2b8775cb384566a2" providerId="LiveId" clId="{F81F6715-8168-413D-9C25-00C3F6FDEC97}" dt="2023-06-28T06:02:56.817" v="1617" actId="14734"/>
          <ac:graphicFrameMkLst>
            <pc:docMk/>
            <pc:sldMk cId="1565403062" sldId="269"/>
            <ac:graphicFrameMk id="4" creationId="{FEF61DBC-38DC-B8CA-8E2F-8482273B40BF}"/>
          </ac:graphicFrameMkLst>
        </pc:graphicFrameChg>
        <pc:picChg chg="add del mod">
          <ac:chgData name="sridharan M" userId="2b8775cb384566a2" providerId="LiveId" clId="{F81F6715-8168-413D-9C25-00C3F6FDEC97}" dt="2023-06-28T06:02:04.097" v="1612" actId="21"/>
          <ac:picMkLst>
            <pc:docMk/>
            <pc:sldMk cId="1565403062" sldId="269"/>
            <ac:picMk id="9" creationId="{474BD5E2-A085-46B2-D23B-C38406FBB165}"/>
          </ac:picMkLst>
        </pc:picChg>
      </pc:sldChg>
      <pc:sldChg chg="addSp delSp modSp new del mod">
        <pc:chgData name="sridharan M" userId="2b8775cb384566a2" providerId="LiveId" clId="{F81F6715-8168-413D-9C25-00C3F6FDEC97}" dt="2023-06-17T06:47:06.418" v="125" actId="680"/>
        <pc:sldMkLst>
          <pc:docMk/>
          <pc:sldMk cId="2852814461" sldId="269"/>
        </pc:sldMkLst>
        <pc:spChg chg="mod">
          <ac:chgData name="sridharan M" userId="2b8775cb384566a2" providerId="LiveId" clId="{F81F6715-8168-413D-9C25-00C3F6FDEC97}" dt="2023-06-17T06:47:05.865" v="124" actId="20577"/>
          <ac:spMkLst>
            <pc:docMk/>
            <pc:sldMk cId="2852814461" sldId="269"/>
            <ac:spMk id="2" creationId="{D14F3CB0-00D5-4028-3A45-C880D975D227}"/>
          </ac:spMkLst>
        </pc:spChg>
        <pc:spChg chg="add del mod">
          <ac:chgData name="sridharan M" userId="2b8775cb384566a2" providerId="LiveId" clId="{F81F6715-8168-413D-9C25-00C3F6FDEC97}" dt="2023-06-17T06:47:03.528" v="120" actId="14100"/>
          <ac:spMkLst>
            <pc:docMk/>
            <pc:sldMk cId="2852814461" sldId="269"/>
            <ac:spMk id="3" creationId="{D85DD73E-B5B0-CEEE-0D34-987ED009C472}"/>
          </ac:spMkLst>
        </pc:spChg>
        <pc:spChg chg="add del mod">
          <ac:chgData name="sridharan M" userId="2b8775cb384566a2" providerId="LiveId" clId="{F81F6715-8168-413D-9C25-00C3F6FDEC97}" dt="2023-06-17T06:45:46.578" v="84" actId="21"/>
          <ac:spMkLst>
            <pc:docMk/>
            <pc:sldMk cId="2852814461" sldId="269"/>
            <ac:spMk id="7" creationId="{A8CC3AC7-C59F-800E-5690-1FD8AC5C689E}"/>
          </ac:spMkLst>
        </pc:spChg>
        <pc:graphicFrameChg chg="add del mod">
          <ac:chgData name="sridharan M" userId="2b8775cb384566a2" providerId="LiveId" clId="{F81F6715-8168-413D-9C25-00C3F6FDEC97}" dt="2023-06-17T06:45:49.122" v="91"/>
          <ac:graphicFrameMkLst>
            <pc:docMk/>
            <pc:sldMk cId="2852814461" sldId="269"/>
            <ac:graphicFrameMk id="4" creationId="{8B0C849F-CC80-92E9-B374-7FA9E93858C6}"/>
          </ac:graphicFrameMkLst>
        </pc:graphicFrameChg>
        <pc:graphicFrameChg chg="add del mod">
          <ac:chgData name="sridharan M" userId="2b8775cb384566a2" providerId="LiveId" clId="{F81F6715-8168-413D-9C25-00C3F6FDEC97}" dt="2023-06-17T06:45:47.715" v="87"/>
          <ac:graphicFrameMkLst>
            <pc:docMk/>
            <pc:sldMk cId="2852814461" sldId="269"/>
            <ac:graphicFrameMk id="5" creationId="{98D79BCA-B68B-237A-6B48-74C8949DB619}"/>
          </ac:graphicFrameMkLst>
        </pc:graphicFrameChg>
        <pc:graphicFrameChg chg="add del mod ord modGraphic">
          <ac:chgData name="sridharan M" userId="2b8775cb384566a2" providerId="LiveId" clId="{F81F6715-8168-413D-9C25-00C3F6FDEC97}" dt="2023-06-17T06:47:01.294" v="115" actId="3680"/>
          <ac:graphicFrameMkLst>
            <pc:docMk/>
            <pc:sldMk cId="2852814461" sldId="269"/>
            <ac:graphicFrameMk id="8" creationId="{7145C581-34EE-5AB1-CB9D-5C114FC41B6A}"/>
          </ac:graphicFrameMkLst>
        </pc:graphicFrameChg>
      </pc:sldChg>
      <pc:sldChg chg="addSp delSp modSp del mod">
        <pc:chgData name="sridharan M" userId="2b8775cb384566a2" providerId="LiveId" clId="{F81F6715-8168-413D-9C25-00C3F6FDEC97}" dt="2023-06-17T06:41:11.636" v="55" actId="2696"/>
        <pc:sldMkLst>
          <pc:docMk/>
          <pc:sldMk cId="3371903229" sldId="269"/>
        </pc:sldMkLst>
        <pc:graphicFrameChg chg="add mod modGraphic">
          <ac:chgData name="sridharan M" userId="2b8775cb384566a2" providerId="LiveId" clId="{F81F6715-8168-413D-9C25-00C3F6FDEC97}" dt="2023-06-17T06:40:29.781" v="47" actId="20577"/>
          <ac:graphicFrameMkLst>
            <pc:docMk/>
            <pc:sldMk cId="3371903229" sldId="269"/>
            <ac:graphicFrameMk id="3" creationId="{A94F6645-B274-3D4D-128A-74CE415EE3B6}"/>
          </ac:graphicFrameMkLst>
        </pc:graphicFrameChg>
        <pc:graphicFrameChg chg="add del mod">
          <ac:chgData name="sridharan M" userId="2b8775cb384566a2" providerId="LiveId" clId="{F81F6715-8168-413D-9C25-00C3F6FDEC97}" dt="2023-06-17T06:40:26.762" v="41"/>
          <ac:graphicFrameMkLst>
            <pc:docMk/>
            <pc:sldMk cId="3371903229" sldId="269"/>
            <ac:graphicFrameMk id="4" creationId="{94B720DE-8721-2E3E-40DD-6BCF73EB6D83}"/>
          </ac:graphicFrameMkLst>
        </pc:graphicFrameChg>
        <pc:graphicFrameChg chg="mod modGraphic">
          <ac:chgData name="sridharan M" userId="2b8775cb384566a2" providerId="LiveId" clId="{F81F6715-8168-413D-9C25-00C3F6FDEC97}" dt="2023-06-17T06:41:05.393" v="54" actId="1076"/>
          <ac:graphicFrameMkLst>
            <pc:docMk/>
            <pc:sldMk cId="3371903229" sldId="269"/>
            <ac:graphicFrameMk id="6" creationId="{9090AF76-FBFD-ED71-71BC-F2C80B7053D8}"/>
          </ac:graphicFrameMkLst>
        </pc:graphicFrameChg>
      </pc:sldChg>
      <pc:sldChg chg="addSp delSp modSp new del mod addAnim delAnim modAnim chgLayout">
        <pc:chgData name="sridharan M" userId="2b8775cb384566a2" providerId="LiveId" clId="{F81F6715-8168-413D-9C25-00C3F6FDEC97}" dt="2023-06-28T06:07:38.474" v="1661" actId="2696"/>
        <pc:sldMkLst>
          <pc:docMk/>
          <pc:sldMk cId="2169247790" sldId="270"/>
        </pc:sldMkLst>
        <pc:spChg chg="mod or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2" creationId="{7F9CB564-243C-322B-4E29-4890EE64982A}"/>
          </ac:spMkLst>
        </pc:spChg>
        <pc:spChg chg="del">
          <ac:chgData name="sridharan M" userId="2b8775cb384566a2" providerId="LiveId" clId="{F81F6715-8168-413D-9C25-00C3F6FDEC97}" dt="2023-06-17T07:38:43.123" v="451" actId="931"/>
          <ac:spMkLst>
            <pc:docMk/>
            <pc:sldMk cId="2169247790" sldId="270"/>
            <ac:spMk id="3" creationId="{90526B00-7BD3-C680-7BEC-9090CBCEF455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3" creationId="{C9629EDE-B71C-AFE9-2C4A-6D6DB486E983}"/>
          </ac:spMkLst>
        </pc:spChg>
        <pc:spChg chg="add del mod or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4" creationId="{CC996F57-035D-946F-EABD-42945C1AC1DC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5" creationId="{A60EC999-A4A7-5EDB-7E55-01152724E5B0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7" creationId="{686BF4E5-D62F-A214-2631-896D4677234D}"/>
          </ac:spMkLst>
        </pc:spChg>
        <pc:picChg chg="add mod ord">
          <ac:chgData name="sridharan M" userId="2b8775cb384566a2" providerId="LiveId" clId="{F81F6715-8168-413D-9C25-00C3F6FDEC97}" dt="2023-06-28T05:59:17.954" v="1592" actId="6264"/>
          <ac:picMkLst>
            <pc:docMk/>
            <pc:sldMk cId="2169247790" sldId="270"/>
            <ac:picMk id="6" creationId="{1458839E-3145-2F29-06B1-71457212BD4C}"/>
          </ac:picMkLst>
        </pc:picChg>
      </pc:sldChg>
      <pc:sldChg chg="modSp add del mod">
        <pc:chgData name="sridharan M" userId="2b8775cb384566a2" providerId="LiveId" clId="{F81F6715-8168-413D-9C25-00C3F6FDEC97}" dt="2023-06-17T07:22:03.385" v="137"/>
        <pc:sldMkLst>
          <pc:docMk/>
          <pc:sldMk cId="2308238173" sldId="270"/>
        </pc:sldMkLst>
        <pc:spChg chg="mod">
          <ac:chgData name="sridharan M" userId="2b8775cb384566a2" providerId="LiveId" clId="{F81F6715-8168-413D-9C25-00C3F6FDEC97}" dt="2023-06-17T07:22:03.385" v="137"/>
          <ac:spMkLst>
            <pc:docMk/>
            <pc:sldMk cId="2308238173" sldId="270"/>
            <ac:spMk id="3" creationId="{7D58024A-39D0-1719-4A89-6912BA00B9B8}"/>
          </ac:spMkLst>
        </pc:spChg>
      </pc:sldChg>
      <pc:sldChg chg="new del">
        <pc:chgData name="sridharan M" userId="2b8775cb384566a2" providerId="LiveId" clId="{F81F6715-8168-413D-9C25-00C3F6FDEC97}" dt="2023-06-17T07:51:49.951" v="557" actId="2696"/>
        <pc:sldMkLst>
          <pc:docMk/>
          <pc:sldMk cId="255935687" sldId="271"/>
        </pc:sldMkLst>
      </pc:sldChg>
      <pc:sldChg chg="addSp modSp new mod modAnim">
        <pc:chgData name="sridharan M" userId="2b8775cb384566a2" providerId="LiveId" clId="{F81F6715-8168-413D-9C25-00C3F6FDEC97}" dt="2023-06-28T05:23:16.127" v="1298" actId="1076"/>
        <pc:sldMkLst>
          <pc:docMk/>
          <pc:sldMk cId="2205855424" sldId="272"/>
        </pc:sldMkLst>
        <pc:spChg chg="mod">
          <ac:chgData name="sridharan M" userId="2b8775cb384566a2" providerId="LiveId" clId="{F81F6715-8168-413D-9C25-00C3F6FDEC97}" dt="2023-06-28T05:23:16.127" v="1298" actId="1076"/>
          <ac:spMkLst>
            <pc:docMk/>
            <pc:sldMk cId="2205855424" sldId="272"/>
            <ac:spMk id="2" creationId="{42099CFF-4B55-8E3D-A0D4-26D6D2C4711B}"/>
          </ac:spMkLst>
        </pc:spChg>
        <pc:spChg chg="mod">
          <ac:chgData name="sridharan M" userId="2b8775cb384566a2" providerId="LiveId" clId="{F81F6715-8168-413D-9C25-00C3F6FDEC97}" dt="2023-06-17T07:48:28.813" v="533" actId="13926"/>
          <ac:spMkLst>
            <pc:docMk/>
            <pc:sldMk cId="2205855424" sldId="272"/>
            <ac:spMk id="3" creationId="{EA5C73EA-FB2E-1480-8B75-5B39651344B6}"/>
          </ac:spMkLst>
        </pc:spChg>
        <pc:spChg chg="mod">
          <ac:chgData name="sridharan M" userId="2b8775cb384566a2" providerId="LiveId" clId="{F81F6715-8168-413D-9C25-00C3F6FDEC97}" dt="2023-06-17T07:51:12.494" v="553" actId="14100"/>
          <ac:spMkLst>
            <pc:docMk/>
            <pc:sldMk cId="2205855424" sldId="272"/>
            <ac:spMk id="4" creationId="{91C5A337-4FB0-6212-3016-0C2300FF863E}"/>
          </ac:spMkLst>
        </pc:spChg>
        <pc:picChg chg="add mod">
          <ac:chgData name="sridharan M" userId="2b8775cb384566a2" providerId="LiveId" clId="{F81F6715-8168-413D-9C25-00C3F6FDEC97}" dt="2023-06-28T05:21:30.634" v="1294" actId="14100"/>
          <ac:picMkLst>
            <pc:docMk/>
            <pc:sldMk cId="2205855424" sldId="272"/>
            <ac:picMk id="6" creationId="{245EDD40-8847-7AEA-1D22-AC9B2F526192}"/>
          </ac:picMkLst>
        </pc:picChg>
        <pc:picChg chg="add mod">
          <ac:chgData name="sridharan M" userId="2b8775cb384566a2" providerId="LiveId" clId="{F81F6715-8168-413D-9C25-00C3F6FDEC97}" dt="2023-06-28T05:21:50.709" v="1297" actId="14100"/>
          <ac:picMkLst>
            <pc:docMk/>
            <pc:sldMk cId="2205855424" sldId="272"/>
            <ac:picMk id="8" creationId="{47461D79-856A-7FB3-C666-81487240B348}"/>
          </ac:picMkLst>
        </pc:picChg>
      </pc:sldChg>
      <pc:sldChg chg="modSp new del mod modAnim">
        <pc:chgData name="sridharan M" userId="2b8775cb384566a2" providerId="LiveId" clId="{F81F6715-8168-413D-9C25-00C3F6FDEC97}" dt="2023-06-28T04:23:41.151" v="1116" actId="2696"/>
        <pc:sldMkLst>
          <pc:docMk/>
          <pc:sldMk cId="656833146" sldId="273"/>
        </pc:sldMkLst>
        <pc:spChg chg="mod">
          <ac:chgData name="sridharan M" userId="2b8775cb384566a2" providerId="LiveId" clId="{F81F6715-8168-413D-9C25-00C3F6FDEC97}" dt="2023-06-21T04:55:21.977" v="648" actId="20577"/>
          <ac:spMkLst>
            <pc:docMk/>
            <pc:sldMk cId="656833146" sldId="273"/>
            <ac:spMk id="2" creationId="{98261C01-8502-2A86-B8FC-A3812C242FE6}"/>
          </ac:spMkLst>
        </pc:spChg>
        <pc:spChg chg="mod">
          <ac:chgData name="sridharan M" userId="2b8775cb384566a2" providerId="LiveId" clId="{F81F6715-8168-413D-9C25-00C3F6FDEC97}" dt="2023-06-21T04:54:29.313" v="575"/>
          <ac:spMkLst>
            <pc:docMk/>
            <pc:sldMk cId="656833146" sldId="273"/>
            <ac:spMk id="3" creationId="{70212D35-9684-C61A-3BEC-DF3FA956D1EB}"/>
          </ac:spMkLst>
        </pc:spChg>
      </pc:sldChg>
      <pc:sldChg chg="modSp new mod ord modAnim">
        <pc:chgData name="sridharan M" userId="2b8775cb384566a2" providerId="LiveId" clId="{F81F6715-8168-413D-9C25-00C3F6FDEC97}" dt="2023-06-28T04:25:06.946" v="1118"/>
        <pc:sldMkLst>
          <pc:docMk/>
          <pc:sldMk cId="2556040664" sldId="274"/>
        </pc:sldMkLst>
        <pc:spChg chg="mod">
          <ac:chgData name="sridharan M" userId="2b8775cb384566a2" providerId="LiveId" clId="{F81F6715-8168-413D-9C25-00C3F6FDEC97}" dt="2023-06-21T04:59:41.693" v="736" actId="13926"/>
          <ac:spMkLst>
            <pc:docMk/>
            <pc:sldMk cId="2556040664" sldId="274"/>
            <ac:spMk id="2" creationId="{C8280DF5-180B-A945-4304-267044E470E7}"/>
          </ac:spMkLst>
        </pc:spChg>
        <pc:spChg chg="mod">
          <ac:chgData name="sridharan M" userId="2b8775cb384566a2" providerId="LiveId" clId="{F81F6715-8168-413D-9C25-00C3F6FDEC97}" dt="2023-06-28T04:21:08.639" v="1115" actId="20577"/>
          <ac:spMkLst>
            <pc:docMk/>
            <pc:sldMk cId="2556040664" sldId="274"/>
            <ac:spMk id="3" creationId="{A1397B97-F73D-35CD-8548-DCA08E02A955}"/>
          </ac:spMkLst>
        </pc:spChg>
      </pc:sldChg>
      <pc:sldChg chg="addSp delSp modSp new del mod chgLayout">
        <pc:chgData name="sridharan M" userId="2b8775cb384566a2" providerId="LiveId" clId="{F81F6715-8168-413D-9C25-00C3F6FDEC97}" dt="2023-06-21T05:00:28.142" v="740" actId="2696"/>
        <pc:sldMkLst>
          <pc:docMk/>
          <pc:sldMk cId="985044788" sldId="275"/>
        </pc:sldMkLst>
        <pc:spChg chg="del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2" creationId="{CD77F517-C609-E461-5E02-B13CD8502A26}"/>
          </ac:spMkLst>
        </pc:spChg>
        <pc:spChg chg="del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3" creationId="{797456CB-B051-5175-6A69-8A1422A04E3E}"/>
          </ac:spMkLst>
        </pc:spChg>
        <pc:spChg chg="add mod ord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4" creationId="{00E374F6-0F96-BAD4-7261-53235DD26BB6}"/>
          </ac:spMkLst>
        </pc:spChg>
        <pc:spChg chg="add mod ord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5" creationId="{173290AD-A319-E40D-EBB6-795F8E30A7C6}"/>
          </ac:spMkLst>
        </pc:spChg>
      </pc:sldChg>
      <pc:sldChg chg="addSp delSp modSp new mod modClrScheme modAnim chgLayout">
        <pc:chgData name="sridharan M" userId="2b8775cb384566a2" providerId="LiveId" clId="{F81F6715-8168-413D-9C25-00C3F6FDEC97}" dt="2023-06-21T05:03:58.295" v="785"/>
        <pc:sldMkLst>
          <pc:docMk/>
          <pc:sldMk cId="1840932496" sldId="276"/>
        </pc:sldMkLst>
        <pc:spChg chg="add mod">
          <ac:chgData name="sridharan M" userId="2b8775cb384566a2" providerId="LiveId" clId="{F81F6715-8168-413D-9C25-00C3F6FDEC97}" dt="2023-06-21T05:02:42.863" v="777" actId="255"/>
          <ac:spMkLst>
            <pc:docMk/>
            <pc:sldMk cId="1840932496" sldId="276"/>
            <ac:spMk id="2" creationId="{F8D3B10A-0AE8-2A17-42CA-2F6E10A4E6AA}"/>
          </ac:spMkLst>
        </pc:spChg>
        <pc:spChg chg="add del mod">
          <ac:chgData name="sridharan M" userId="2b8775cb384566a2" providerId="LiveId" clId="{F81F6715-8168-413D-9C25-00C3F6FDEC97}" dt="2023-06-21T05:02:12.417" v="766" actId="11529"/>
          <ac:spMkLst>
            <pc:docMk/>
            <pc:sldMk cId="1840932496" sldId="276"/>
            <ac:spMk id="3" creationId="{D59B15D7-DCD1-9C38-E2D3-F20DCA2377CD}"/>
          </ac:spMkLst>
        </pc:spChg>
        <pc:spChg chg="add del mod">
          <ac:chgData name="sridharan M" userId="2b8775cb384566a2" providerId="LiveId" clId="{F81F6715-8168-413D-9C25-00C3F6FDEC97}" dt="2023-06-21T05:02:42.434" v="776" actId="11529"/>
          <ac:spMkLst>
            <pc:docMk/>
            <pc:sldMk cId="1840932496" sldId="276"/>
            <ac:spMk id="4" creationId="{84BC814D-3345-3766-1503-83A5C0141A20}"/>
          </ac:spMkLst>
        </pc:spChg>
      </pc:sldChg>
      <pc:sldChg chg="addSp modSp new mod ord">
        <pc:chgData name="sridharan M" userId="2b8775cb384566a2" providerId="LiveId" clId="{F81F6715-8168-413D-9C25-00C3F6FDEC97}" dt="2023-06-28T04:27:55.116" v="1149" actId="13926"/>
        <pc:sldMkLst>
          <pc:docMk/>
          <pc:sldMk cId="1056473362" sldId="277"/>
        </pc:sldMkLst>
        <pc:spChg chg="mod">
          <ac:chgData name="sridharan M" userId="2b8775cb384566a2" providerId="LiveId" clId="{F81F6715-8168-413D-9C25-00C3F6FDEC97}" dt="2023-06-28T04:27:55.116" v="1149" actId="13926"/>
          <ac:spMkLst>
            <pc:docMk/>
            <pc:sldMk cId="1056473362" sldId="277"/>
            <ac:spMk id="2" creationId="{236E48EE-05E3-F037-6BD3-A250EB03E239}"/>
          </ac:spMkLst>
        </pc:spChg>
        <pc:spChg chg="mod">
          <ac:chgData name="sridharan M" userId="2b8775cb384566a2" providerId="LiveId" clId="{F81F6715-8168-413D-9C25-00C3F6FDEC97}" dt="2023-06-28T04:27:18.598" v="1140" actId="20577"/>
          <ac:spMkLst>
            <pc:docMk/>
            <pc:sldMk cId="1056473362" sldId="277"/>
            <ac:spMk id="3" creationId="{1EB919CA-8E13-D3A9-A2E6-7F0D8F1CD374}"/>
          </ac:spMkLst>
        </pc:spChg>
        <pc:picChg chg="add mod">
          <ac:chgData name="sridharan M" userId="2b8775cb384566a2" providerId="LiveId" clId="{F81F6715-8168-413D-9C25-00C3F6FDEC97}" dt="2023-06-28T04:27:35.740" v="1146" actId="14100"/>
          <ac:picMkLst>
            <pc:docMk/>
            <pc:sldMk cId="1056473362" sldId="277"/>
            <ac:picMk id="4" creationId="{49F715DD-4F1B-4D93-8493-E3289673467A}"/>
          </ac:picMkLst>
        </pc:picChg>
      </pc:sldChg>
      <pc:sldChg chg="new del">
        <pc:chgData name="sridharan M" userId="2b8775cb384566a2" providerId="LiveId" clId="{F81F6715-8168-413D-9C25-00C3F6FDEC97}" dt="2023-06-28T04:25:41.807" v="1120" actId="2696"/>
        <pc:sldMkLst>
          <pc:docMk/>
          <pc:sldMk cId="2975209784" sldId="277"/>
        </pc:sldMkLst>
      </pc:sldChg>
      <pc:sldChg chg="addSp delSp modSp new mod ord">
        <pc:chgData name="sridharan M" userId="2b8775cb384566a2" providerId="LiveId" clId="{F81F6715-8168-413D-9C25-00C3F6FDEC97}" dt="2023-06-28T04:59:10.075" v="1252"/>
        <pc:sldMkLst>
          <pc:docMk/>
          <pc:sldMk cId="496043528" sldId="278"/>
        </pc:sldMkLst>
        <pc:spChg chg="mod">
          <ac:chgData name="sridharan M" userId="2b8775cb384566a2" providerId="LiveId" clId="{F81F6715-8168-413D-9C25-00C3F6FDEC97}" dt="2023-06-28T04:55:07.246" v="1222" actId="13926"/>
          <ac:spMkLst>
            <pc:docMk/>
            <pc:sldMk cId="496043528" sldId="278"/>
            <ac:spMk id="2" creationId="{845EEA50-468B-1C34-0C8C-BA301F4B0621}"/>
          </ac:spMkLst>
        </pc:spChg>
        <pc:spChg chg="del">
          <ac:chgData name="sridharan M" userId="2b8775cb384566a2" providerId="LiveId" clId="{F81F6715-8168-413D-9C25-00C3F6FDEC97}" dt="2023-06-28T04:29:32.428" v="1151"/>
          <ac:spMkLst>
            <pc:docMk/>
            <pc:sldMk cId="496043528" sldId="278"/>
            <ac:spMk id="3" creationId="{270D2529-3DA9-215D-FF3D-B0277AAA8C2F}"/>
          </ac:spMkLst>
        </pc:spChg>
        <pc:spChg chg="add mod">
          <ac:chgData name="sridharan M" userId="2b8775cb384566a2" providerId="LiveId" clId="{F81F6715-8168-413D-9C25-00C3F6FDEC97}" dt="2023-06-28T04:55:19.484" v="1223" actId="2711"/>
          <ac:spMkLst>
            <pc:docMk/>
            <pc:sldMk cId="496043528" sldId="278"/>
            <ac:spMk id="6" creationId="{DAD8F52F-7BF4-D660-3F75-1A73C9058586}"/>
          </ac:spMkLst>
        </pc:spChg>
        <pc:picChg chg="add mod">
          <ac:chgData name="sridharan M" userId="2b8775cb384566a2" providerId="LiveId" clId="{F81F6715-8168-413D-9C25-00C3F6FDEC97}" dt="2023-06-28T04:29:47.316" v="1157" actId="14100"/>
          <ac:picMkLst>
            <pc:docMk/>
            <pc:sldMk cId="496043528" sldId="278"/>
            <ac:picMk id="4" creationId="{9FA4F56F-7DCE-4FA3-45B9-0F991C2E7A86}"/>
          </ac:picMkLst>
        </pc:picChg>
      </pc:sldChg>
      <pc:sldChg chg="addSp modSp new mod">
        <pc:chgData name="sridharan M" userId="2b8775cb384566a2" providerId="LiveId" clId="{F81F6715-8168-413D-9C25-00C3F6FDEC97}" dt="2023-06-28T04:49:04.486" v="1219" actId="1076"/>
        <pc:sldMkLst>
          <pc:docMk/>
          <pc:sldMk cId="4053468539" sldId="279"/>
        </pc:sldMkLst>
        <pc:spChg chg="mod">
          <ac:chgData name="sridharan M" userId="2b8775cb384566a2" providerId="LiveId" clId="{F81F6715-8168-413D-9C25-00C3F6FDEC97}" dt="2023-06-28T04:46:52.955" v="1186" actId="27636"/>
          <ac:spMkLst>
            <pc:docMk/>
            <pc:sldMk cId="4053468539" sldId="279"/>
            <ac:spMk id="2" creationId="{D96F27F2-2698-B556-247A-985C2F4F2547}"/>
          </ac:spMkLst>
        </pc:spChg>
        <pc:spChg chg="mod">
          <ac:chgData name="sridharan M" userId="2b8775cb384566a2" providerId="LiveId" clId="{F81F6715-8168-413D-9C25-00C3F6FDEC97}" dt="2023-06-28T04:48:35.485" v="1210" actId="20577"/>
          <ac:spMkLst>
            <pc:docMk/>
            <pc:sldMk cId="4053468539" sldId="279"/>
            <ac:spMk id="3" creationId="{56593247-FC8C-2CC6-3AEB-B2F78D45F631}"/>
          </ac:spMkLst>
        </pc:spChg>
        <pc:picChg chg="add mod">
          <ac:chgData name="sridharan M" userId="2b8775cb384566a2" providerId="LiveId" clId="{F81F6715-8168-413D-9C25-00C3F6FDEC97}" dt="2023-06-28T04:49:04.486" v="1219" actId="1076"/>
          <ac:picMkLst>
            <pc:docMk/>
            <pc:sldMk cId="4053468539" sldId="279"/>
            <ac:picMk id="4" creationId="{7272D76F-D5E0-8938-2E19-F723FD2F9990}"/>
          </ac:picMkLst>
        </pc:picChg>
      </pc:sldChg>
      <pc:sldChg chg="modSp new mod">
        <pc:chgData name="sridharan M" userId="2b8775cb384566a2" providerId="LiveId" clId="{F81F6715-8168-413D-9C25-00C3F6FDEC97}" dt="2023-06-28T04:58:39.267" v="1250" actId="27636"/>
        <pc:sldMkLst>
          <pc:docMk/>
          <pc:sldMk cId="2382224075" sldId="280"/>
        </pc:sldMkLst>
        <pc:spChg chg="mod">
          <ac:chgData name="sridharan M" userId="2b8775cb384566a2" providerId="LiveId" clId="{F81F6715-8168-413D-9C25-00C3F6FDEC97}" dt="2023-06-28T04:57:29.406" v="1241" actId="14100"/>
          <ac:spMkLst>
            <pc:docMk/>
            <pc:sldMk cId="2382224075" sldId="280"/>
            <ac:spMk id="2" creationId="{1D6D2578-EC42-33D8-1A56-41860180F16D}"/>
          </ac:spMkLst>
        </pc:spChg>
        <pc:spChg chg="mod">
          <ac:chgData name="sridharan M" userId="2b8775cb384566a2" providerId="LiveId" clId="{F81F6715-8168-413D-9C25-00C3F6FDEC97}" dt="2023-06-28T04:58:39.267" v="1250" actId="27636"/>
          <ac:spMkLst>
            <pc:docMk/>
            <pc:sldMk cId="2382224075" sldId="280"/>
            <ac:spMk id="3" creationId="{BA058CF7-917E-67C4-168A-E8DF49EDB07F}"/>
          </ac:spMkLst>
        </pc:spChg>
      </pc:sldChg>
      <pc:sldChg chg="addSp modSp new mod">
        <pc:chgData name="sridharan M" userId="2b8775cb384566a2" providerId="LiveId" clId="{F81F6715-8168-413D-9C25-00C3F6FDEC97}" dt="2023-06-28T05:02:07.744" v="1291" actId="20577"/>
        <pc:sldMkLst>
          <pc:docMk/>
          <pc:sldMk cId="2906204175" sldId="281"/>
        </pc:sldMkLst>
        <pc:spChg chg="mod">
          <ac:chgData name="sridharan M" userId="2b8775cb384566a2" providerId="LiveId" clId="{F81F6715-8168-413D-9C25-00C3F6FDEC97}" dt="2023-06-28T05:01:59.390" v="1289" actId="20577"/>
          <ac:spMkLst>
            <pc:docMk/>
            <pc:sldMk cId="2906204175" sldId="281"/>
            <ac:spMk id="2" creationId="{80C57FD5-A1C1-FB4E-FBB7-05104EA26975}"/>
          </ac:spMkLst>
        </pc:spChg>
        <pc:spChg chg="mod">
          <ac:chgData name="sridharan M" userId="2b8775cb384566a2" providerId="LiveId" clId="{F81F6715-8168-413D-9C25-00C3F6FDEC97}" dt="2023-06-28T05:02:07.744" v="1291" actId="20577"/>
          <ac:spMkLst>
            <pc:docMk/>
            <pc:sldMk cId="2906204175" sldId="281"/>
            <ac:spMk id="3" creationId="{9506E333-C4ED-9EF9-5D1A-57F8996BEDD7}"/>
          </ac:spMkLst>
        </pc:spChg>
        <pc:picChg chg="add mod">
          <ac:chgData name="sridharan M" userId="2b8775cb384566a2" providerId="LiveId" clId="{F81F6715-8168-413D-9C25-00C3F6FDEC97}" dt="2023-06-28T05:01:46.607" v="1287" actId="14100"/>
          <ac:picMkLst>
            <pc:docMk/>
            <pc:sldMk cId="2906204175" sldId="281"/>
            <ac:picMk id="4" creationId="{E3B317DF-6FF7-E283-468E-390B00FC877F}"/>
          </ac:picMkLst>
        </pc:picChg>
      </pc:sldChg>
      <pc:sldChg chg="addSp delSp modSp new mod">
        <pc:chgData name="sridharan M" userId="2b8775cb384566a2" providerId="LiveId" clId="{F81F6715-8168-413D-9C25-00C3F6FDEC97}" dt="2023-06-28T06:03:56.618" v="1623" actId="14100"/>
        <pc:sldMkLst>
          <pc:docMk/>
          <pc:sldMk cId="677102185" sldId="282"/>
        </pc:sldMkLst>
        <pc:spChg chg="mod">
          <ac:chgData name="sridharan M" userId="2b8775cb384566a2" providerId="LiveId" clId="{F81F6715-8168-413D-9C25-00C3F6FDEC97}" dt="2023-06-28T06:00:03.474" v="1598" actId="14100"/>
          <ac:spMkLst>
            <pc:docMk/>
            <pc:sldMk cId="677102185" sldId="282"/>
            <ac:spMk id="2" creationId="{73FECD78-D170-9C54-C51F-6971E060624B}"/>
          </ac:spMkLst>
        </pc:spChg>
        <pc:spChg chg="mod">
          <ac:chgData name="sridharan M" userId="2b8775cb384566a2" providerId="LiveId" clId="{F81F6715-8168-413D-9C25-00C3F6FDEC97}" dt="2023-06-28T06:03:56.618" v="1623" actId="14100"/>
          <ac:spMkLst>
            <pc:docMk/>
            <pc:sldMk cId="677102185" sldId="282"/>
            <ac:spMk id="3" creationId="{02DEFCD5-D28C-415A-F2F2-EDB4C724CF2B}"/>
          </ac:spMkLst>
        </pc:spChg>
        <pc:spChg chg="add del mod">
          <ac:chgData name="sridharan M" userId="2b8775cb384566a2" providerId="LiveId" clId="{F81F6715-8168-413D-9C25-00C3F6FDEC97}" dt="2023-06-28T06:01:39.530" v="1609" actId="21"/>
          <ac:spMkLst>
            <pc:docMk/>
            <pc:sldMk cId="677102185" sldId="282"/>
            <ac:spMk id="5" creationId="{16FDBC1D-7E5B-CEA5-FCE6-E89F3380572C}"/>
          </ac:spMkLst>
        </pc:spChg>
        <pc:graphicFrameChg chg="add mod modGraphic">
          <ac:chgData name="sridharan M" userId="2b8775cb384566a2" providerId="LiveId" clId="{F81F6715-8168-413D-9C25-00C3F6FDEC97}" dt="2023-06-28T06:03:48.315" v="1622" actId="1076"/>
          <ac:graphicFrameMkLst>
            <pc:docMk/>
            <pc:sldMk cId="677102185" sldId="282"/>
            <ac:graphicFrameMk id="7" creationId="{2AD1ED54-817D-E92F-4362-59167429E1BE}"/>
          </ac:graphicFrameMkLst>
        </pc:graphicFrameChg>
        <pc:picChg chg="add del mod">
          <ac:chgData name="sridharan M" userId="2b8775cb384566a2" providerId="LiveId" clId="{F81F6715-8168-413D-9C25-00C3F6FDEC97}" dt="2023-06-28T06:02:14.323" v="1615" actId="21"/>
          <ac:picMkLst>
            <pc:docMk/>
            <pc:sldMk cId="677102185" sldId="282"/>
            <ac:picMk id="6" creationId="{8C6A5F76-431E-F3D7-79A0-11E351960810}"/>
          </ac:picMkLst>
        </pc:picChg>
      </pc:sldChg>
      <pc:sldChg chg="new del">
        <pc:chgData name="sridharan M" userId="2b8775cb384566a2" providerId="LiveId" clId="{F81F6715-8168-413D-9C25-00C3F6FDEC97}" dt="2023-06-28T06:04:21.207" v="1627" actId="2696"/>
        <pc:sldMkLst>
          <pc:docMk/>
          <pc:sldMk cId="383827476" sldId="283"/>
        </pc:sldMkLst>
      </pc:sldChg>
      <pc:sldChg chg="addSp modSp new mod">
        <pc:chgData name="sridharan M" userId="2b8775cb384566a2" providerId="LiveId" clId="{F81F6715-8168-413D-9C25-00C3F6FDEC97}" dt="2023-06-28T06:07:30.417" v="1660" actId="313"/>
        <pc:sldMkLst>
          <pc:docMk/>
          <pc:sldMk cId="2441835967" sldId="283"/>
        </pc:sldMkLst>
        <pc:spChg chg="mod">
          <ac:chgData name="sridharan M" userId="2b8775cb384566a2" providerId="LiveId" clId="{F81F6715-8168-413D-9C25-00C3F6FDEC97}" dt="2023-06-28T06:04:46.137" v="1633" actId="313"/>
          <ac:spMkLst>
            <pc:docMk/>
            <pc:sldMk cId="2441835967" sldId="283"/>
            <ac:spMk id="2" creationId="{344E0D37-473E-A865-4505-B78850AD2D39}"/>
          </ac:spMkLst>
        </pc:spChg>
        <pc:spChg chg="mod">
          <ac:chgData name="sridharan M" userId="2b8775cb384566a2" providerId="LiveId" clId="{F81F6715-8168-413D-9C25-00C3F6FDEC97}" dt="2023-06-28T06:07:30.417" v="1660" actId="313"/>
          <ac:spMkLst>
            <pc:docMk/>
            <pc:sldMk cId="2441835967" sldId="283"/>
            <ac:spMk id="3" creationId="{AA3147AF-CBE6-A5C9-82C3-021581953DCC}"/>
          </ac:spMkLst>
        </pc:spChg>
        <pc:picChg chg="add mod">
          <ac:chgData name="sridharan M" userId="2b8775cb384566a2" providerId="LiveId" clId="{F81F6715-8168-413D-9C25-00C3F6FDEC97}" dt="2023-06-28T06:06:43.870" v="1655" actId="14100"/>
          <ac:picMkLst>
            <pc:docMk/>
            <pc:sldMk cId="2441835967" sldId="283"/>
            <ac:picMk id="4" creationId="{26DA99F7-ECE4-7A82-FFCC-04C8BBBCB6BF}"/>
          </ac:picMkLst>
        </pc:picChg>
      </pc:sldChg>
      <pc:sldChg chg="add del">
        <pc:chgData name="sridharan M" userId="2b8775cb384566a2" providerId="LiveId" clId="{F81F6715-8168-413D-9C25-00C3F6FDEC97}" dt="2023-06-28T06:04:25.533" v="1628" actId="2696"/>
        <pc:sldMkLst>
          <pc:docMk/>
          <pc:sldMk cId="3741499727" sldId="284"/>
        </pc:sldMkLst>
      </pc:sldChg>
    </pc:docChg>
  </pc:docChgLst>
  <pc:docChgLst>
    <pc:chgData name="Niranjan Sonawane" userId="49b494a4a9f3d79a" providerId="Windows Live" clId="Web-{2EFD7445-A091-4D23-B8D3-AC2EBEDDBC13}"/>
    <pc:docChg chg="modSld">
      <pc:chgData name="Niranjan Sonawane" userId="49b494a4a9f3d79a" providerId="Windows Live" clId="Web-{2EFD7445-A091-4D23-B8D3-AC2EBEDDBC13}" dt="2023-06-28T05:34:59.264" v="0" actId="20577"/>
      <pc:docMkLst>
        <pc:docMk/>
      </pc:docMkLst>
      <pc:sldChg chg="modSp">
        <pc:chgData name="Niranjan Sonawane" userId="49b494a4a9f3d79a" providerId="Windows Live" clId="Web-{2EFD7445-A091-4D23-B8D3-AC2EBEDDBC13}" dt="2023-06-28T05:34:59.264" v="0" actId="20577"/>
        <pc:sldMkLst>
          <pc:docMk/>
          <pc:sldMk cId="2169247790" sldId="270"/>
        </pc:sldMkLst>
        <pc:spChg chg="mod">
          <ac:chgData name="Niranjan Sonawane" userId="49b494a4a9f3d79a" providerId="Windows Live" clId="Web-{2EFD7445-A091-4D23-B8D3-AC2EBEDDBC13}" dt="2023-06-28T05:34:59.264" v="0" actId="20577"/>
          <ac:spMkLst>
            <pc:docMk/>
            <pc:sldMk cId="2169247790" sldId="270"/>
            <ac:spMk id="4" creationId="{CC996F57-035D-946F-EABD-42945C1AC1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buy-sell-stock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9"/>
            <a:ext cx="12425660" cy="698943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3996" y="3778374"/>
            <a:ext cx="6138003" cy="118986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Stock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6600" y="4876800"/>
            <a:ext cx="3209587" cy="1189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000" b="1" i="1" dirty="0">
                <a:solidFill>
                  <a:schemeClr val="accent4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algn="l">
              <a:spcAft>
                <a:spcPts val="600"/>
              </a:spcAft>
            </a:pPr>
            <a:r>
              <a:rPr lang="en-US" sz="2000" b="1" i="1" dirty="0">
                <a:solidFill>
                  <a:schemeClr val="accent4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Niranjan Sonawane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0D37-473E-A865-4505-B78850AD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96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Seasonal decompose: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47AF-CBE6-A5C9-82C3-02158195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81760"/>
            <a:ext cx="5252720" cy="4485640"/>
          </a:xfrm>
        </p:spPr>
        <p:txBody>
          <a:bodyPr/>
          <a:lstStyle/>
          <a:p>
            <a:r>
              <a:rPr 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from statsmodels.tsa.seasonal import seasonal_decompose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/>
                <a:cs typeface="Courier New"/>
              </a:rPr>
              <a:t>decompose_df=seasonal_decompose(df1['close'],model='additive',period=</a:t>
            </a:r>
            <a:r>
              <a:rPr lang="en-US" sz="1400" dirty="0">
                <a:solidFill>
                  <a:schemeClr val="tx1"/>
                </a:solidFill>
                <a:latin typeface="Courier New"/>
                <a:cs typeface="Courier New"/>
              </a:rPr>
              <a:t>12</a:t>
            </a:r>
            <a:r>
              <a:rPr lang="en-US" sz="1400" b="0" dirty="0">
                <a:solidFill>
                  <a:schemeClr val="tx1"/>
                </a:solidFill>
                <a:effectLst/>
                <a:latin typeface="Courier New"/>
                <a:cs typeface="Courier New"/>
              </a:rPr>
              <a:t>)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decompose_df.plot()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POLYNOMIAL REGRESSION:</a:t>
            </a:r>
          </a:p>
          <a:p>
            <a:r>
              <a:rPr lang="en-US" sz="1800" dirty="0"/>
              <a:t>Polynomial regression is a technique we cause to fit a regression model when the relationship between the predictor variable(s) and the response variable is nonlinear</a:t>
            </a:r>
            <a:r>
              <a:rPr lang="en-US" sz="1800" b="1" dirty="0"/>
              <a:t>.</a:t>
            </a:r>
          </a:p>
          <a:p>
            <a:endParaRPr lang="en-US" sz="1800" b="1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99F7-ECE4-7A82-FFCC-04C8BBBC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629" y="949960"/>
            <a:ext cx="5518371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3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9CFF-4B55-8E3D-A0D4-26D6D2C4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5280"/>
            <a:ext cx="9601200" cy="103632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GRAPHS ANALYSIS: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73EA-FB2E-1480-8B75-5B396513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432560"/>
            <a:ext cx="4724400" cy="4434841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TRAIN VS TEST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5A337-4FB0-6212-3016-0C2300FF8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88" y="1483360"/>
            <a:ext cx="5242171" cy="44348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</a:rPr>
              <a:t>FORECASTING</a:t>
            </a:r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EDD40-8847-7AEA-1D22-AC9B2F52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600" y="2122545"/>
            <a:ext cx="4551680" cy="3194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61D79-856A-7FB3-C666-8148724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3520" y="1973037"/>
            <a:ext cx="5242171" cy="34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2578-EC42-33D8-1A56-4186018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32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INFERENCES: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8CF7-917E-67C4-168A-E8DF49E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2560"/>
            <a:ext cx="9601200" cy="51308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have drawn some inferences from the data frame. Here is a summary of a few of them: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Today we are all connected with digital and every In all seasons, supermarkets should be aware of customer demand and avoid</a:t>
            </a:r>
          </a:p>
          <a:p>
            <a:pPr marL="0" lvl="0" indent="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stockouts. This project  focus on predicting the future demand of sales using various machine learning algorithms.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Analyzing the past sales of the store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factors that affect the sales of a store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Deriving inferences related to those sales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Predicting the future sales from the inferences derived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Help the businesses stock up/stock down products accordingly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222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B10A-0AE8-2A17-42CA-2F6E10A4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0" y="2824480"/>
            <a:ext cx="5212080" cy="146304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8409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52E4-AB0E-103F-D9CB-A47F8B2C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769360" cy="65532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</a:rPr>
              <a:t>INTRODUCTION: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73A2-FE3E-4C83-33E3-DBF94E7B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2720"/>
            <a:ext cx="7498080" cy="5415280"/>
          </a:xfrm>
        </p:spPr>
        <p:txBody>
          <a:bodyPr>
            <a:normAutofit/>
          </a:bodyPr>
          <a:lstStyle/>
          <a:p>
            <a:r>
              <a:rPr lang="en-US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market forecasting is a major exertion in the field of finance and establishing business.</a:t>
            </a:r>
            <a:endParaRPr lang="en-GB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market forecasters focus on developing a successful approach for forecasting or predicting index value of stock prices. </a:t>
            </a:r>
          </a:p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orecasting stock indices is very difficult because the market indices are highly fluctuating as result of increase or decrease that characterize the stock price. </a:t>
            </a:r>
          </a:p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utoregressive integrated moving average (ARIMA) model has remained the mostly widely used time series model for forecasting stock market .</a:t>
            </a:r>
          </a:p>
          <a:p>
            <a:r>
              <a:rPr lang="en-US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build the stock price forecasting model, we will using real time TCS dataset.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C578F-E329-7694-E408-CE254F78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69679" y="1442720"/>
            <a:ext cx="3241041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0DF5-180B-A945-4304-267044E4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788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PROBLEM STAEMENT: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B97-F73D-35CD-8548-DCA08E02A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3680"/>
            <a:ext cx="9601200" cy="4363720"/>
          </a:xfrm>
        </p:spPr>
        <p:txBody>
          <a:bodyPr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F1F1F"/>
                </a:solidFill>
                <a:latin typeface="Google Sans"/>
              </a:rPr>
              <a:t>In this project, we will use time series forecasting to predict the price of TCS stock for the next few years. We will use historical data of TCS stock prices, and a variety of time series forecasting models. We will then evaluate the accuracy of our forecasts, and discuss the implications of our findings for investors depends on.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F1F1F"/>
                </a:solidFill>
                <a:latin typeface="Google Sans"/>
              </a:rPr>
              <a:t>The overall economic conditions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F1F1F"/>
                </a:solidFill>
                <a:latin typeface="Google Sans"/>
              </a:rPr>
              <a:t>The company's performance</a:t>
            </a:r>
            <a:endParaRPr lang="en-US" b="1" dirty="0">
              <a:latin typeface="Nunito"/>
              <a:ea typeface="Nunito"/>
              <a:cs typeface="Nunito"/>
              <a:sym typeface="Nun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0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48EE-05E3-F037-6BD3-A250EB03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32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solidFill>
                  <a:srgbClr val="000000"/>
                </a:solidFill>
                <a:highlight>
                  <a:srgbClr val="80808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Analysis:</a:t>
            </a:r>
            <a:br>
              <a:rPr lang="en-GB" sz="4400" dirty="0">
                <a:solidFill>
                  <a:srgbClr val="000000"/>
                </a:solidFill>
                <a:highlight>
                  <a:srgbClr val="80808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>
              <a:highlight>
                <a:srgbClr val="80808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19CA-8E13-D3A9-A2E6-7F0D8F1C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749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df.info()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 can 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helpful for understanding the structure of the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Frame and the data types of the columns.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 can be useful for performing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and visualization.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715DD-4F1B-4D93-8493-E3289673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531" y="518160"/>
            <a:ext cx="4363309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7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7FD5-A1C1-FB4E-FBB7-05104EA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964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highlight>
                  <a:srgbClr val="C0C0C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Extract Required column: </a:t>
            </a:r>
            <a:b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E333-C4ED-9EF9-5D1A-57F8996B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1920"/>
            <a:ext cx="9601200" cy="447548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close prices variable will now contain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Series object with the close prices.            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Series object will have the same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as the Data Frame.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317DF-6FF7-E283-468E-390B00FC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33" y="1264276"/>
            <a:ext cx="5586028" cy="49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0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27F2-2698-B556-247A-985C2F4F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692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  <a:t>Line Graph Analysis </a:t>
            </a:r>
            <a:b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93247-FC8C-2CC6-3AEB-B2F78D45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10640"/>
            <a:ext cx="9601200" cy="455676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trend             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patterns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D76F-D5E0-8938-2E19-F723FD2F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0"/>
            <a:ext cx="5892800" cy="66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8E80-AA6A-C7E3-36A7-8E95AC10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5920"/>
            <a:ext cx="9601200" cy="59944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tx1"/>
                </a:solidFill>
                <a:highlight>
                  <a:srgbClr val="C0C0C0"/>
                </a:highlight>
              </a:rPr>
              <a:t>ARIMA MODEL: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</a:b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C173-2E79-1572-8582-122F84BB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80160"/>
            <a:ext cx="7335520" cy="444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Automated Regressive Integrated Moving Average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 It is actually a class of models that ‘explains’ a given time series based on its own past values, that is, its own lags and the lagged forecast errors, so that equation can be used to forecast future values.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An ARIMA model is characterized by 3 terms: p, d, q.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p is the order of the AR term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q is the order of the MA term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d is the number of differencing required to make the time series stationary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Helvetica Neue"/>
            </a:endParaRP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3C305-66FE-4743-9E28-07C8F29F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40" y="975360"/>
            <a:ext cx="339344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EA50-468B-1C34-0C8C-BA301F4B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1720"/>
          </a:xfrm>
        </p:spPr>
        <p:txBody>
          <a:bodyPr/>
          <a:lstStyle/>
          <a:p>
            <a:r>
              <a:rPr lang="en-US" b="1" dirty="0">
                <a:highlight>
                  <a:srgbClr val="C0C0C0"/>
                </a:highlight>
              </a:rPr>
              <a:t>TREND ANALYSIS:</a:t>
            </a:r>
            <a:endParaRPr lang="en-IN" b="1" dirty="0">
              <a:highlight>
                <a:srgbClr val="C0C0C0"/>
              </a:highligh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4F56F-7DCE-4FA3-45B9-0F991C2E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040" y="685800"/>
            <a:ext cx="5039360" cy="584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8F52F-7BF4-D660-3F75-1A73C9058586}"/>
              </a:ext>
            </a:extLst>
          </p:cNvPr>
          <p:cNvSpPr txBox="1"/>
          <p:nvPr/>
        </p:nvSpPr>
        <p:spPr>
          <a:xfrm>
            <a:off x="1371600" y="1747520"/>
            <a:ext cx="5039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entury" panose="02040604050505020304" pitchFamily="18" charset="0"/>
              </a:rPr>
              <a:t>The stability of the model over time. A common time-series model assumption is that the coefficients are constant with respect to time. Checking for instability amounts to examining whether the coefficients are time-invariant.</a:t>
            </a:r>
          </a:p>
          <a:p>
            <a:br>
              <a:rPr lang="en-US" b="0" dirty="0">
                <a:effectLst/>
                <a:latin typeface="Century" panose="02040604050505020304" pitchFamily="18" charset="0"/>
              </a:rPr>
            </a:br>
            <a:r>
              <a:rPr lang="en-US" b="0" dirty="0">
                <a:effectLst/>
                <a:latin typeface="Century" panose="02040604050505020304" pitchFamily="18" charset="0"/>
              </a:rPr>
              <a:t>The forecast accuracy of the model</a:t>
            </a:r>
            <a:r>
              <a:rPr lang="en-US" b="0" dirty="0">
                <a:effectLst/>
                <a:latin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604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CD78-D170-9C54-C51F-6971E060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996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ADF: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FCD5-D28C-415A-F2F2-EDB4C724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1600"/>
            <a:ext cx="7061200" cy="4693920"/>
          </a:xfrm>
        </p:spPr>
        <p:txBody>
          <a:bodyPr/>
          <a:lstStyle/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statsmodels.tsa.stattools import adfuller</a:t>
            </a: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ad_ft=ad fuller(df1,autolag='AIC’)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The provided code appears to be performing an </a:t>
            </a:r>
          </a:p>
          <a:p>
            <a:pPr marL="0" indent="0">
              <a:buNone/>
            </a:pPr>
            <a:r>
              <a:rPr lang="en-IN" dirty="0"/>
              <a:t>Augmented Dickey Fuller (ADF) test on a time series data. </a:t>
            </a:r>
          </a:p>
          <a:p>
            <a:pPr marL="0" indent="0">
              <a:buNone/>
            </a:pPr>
            <a:r>
              <a:rPr lang="en-IN" dirty="0"/>
              <a:t>The ADF test is commonly used to </a:t>
            </a:r>
          </a:p>
          <a:p>
            <a:pPr marL="0" indent="0">
              <a:buNone/>
            </a:pPr>
            <a:r>
              <a:rPr lang="en-IN" dirty="0"/>
              <a:t>Determine if a time series is stationary or not.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D1ED54-817D-E92F-4362-59167429E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24475"/>
              </p:ext>
            </p:extLst>
          </p:nvPr>
        </p:nvGraphicFramePr>
        <p:xfrm>
          <a:off x="8432800" y="345440"/>
          <a:ext cx="3759200" cy="5927184"/>
        </p:xfrm>
        <a:graphic>
          <a:graphicData uri="http://schemas.openxmlformats.org/drawingml/2006/table">
            <a:tbl>
              <a:tblPr/>
              <a:tblGrid>
                <a:gridCol w="725093">
                  <a:extLst>
                    <a:ext uri="{9D8B030D-6E8A-4147-A177-3AD203B41FA5}">
                      <a16:colId xmlns:a16="http://schemas.microsoft.com/office/drawing/2014/main" val="2752763822"/>
                    </a:ext>
                  </a:extLst>
                </a:gridCol>
                <a:gridCol w="1450014">
                  <a:extLst>
                    <a:ext uri="{9D8B030D-6E8A-4147-A177-3AD203B41FA5}">
                      <a16:colId xmlns:a16="http://schemas.microsoft.com/office/drawing/2014/main" val="781305962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856072382"/>
                    </a:ext>
                  </a:extLst>
                </a:gridCol>
              </a:tblGrid>
              <a:tr h="459364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s.no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metrics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34052782"/>
                  </a:ext>
                </a:extLst>
              </a:tr>
              <a:tr h="463783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-2.058209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test statistics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0888068"/>
                  </a:ext>
                </a:extLst>
              </a:tr>
              <a:tr h="459364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0.261648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P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71577733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No. of Lags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4479334"/>
                  </a:ext>
                </a:extLst>
              </a:tr>
              <a:tr h="1148409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2941.000000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No. of Observation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96875946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-3.432575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5841007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-2.862523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40932891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-2.567293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10%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9170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021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464</TotalTime>
  <Words>717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Century</vt:lpstr>
      <vt:lpstr>Courier New</vt:lpstr>
      <vt:lpstr>Franklin Gothic Book</vt:lpstr>
      <vt:lpstr>Google Sans</vt:lpstr>
      <vt:lpstr>Helvetica Neue</vt:lpstr>
      <vt:lpstr>Maven Pro SemiBold</vt:lpstr>
      <vt:lpstr>Nunito</vt:lpstr>
      <vt:lpstr>Times New Roman</vt:lpstr>
      <vt:lpstr>Crop</vt:lpstr>
      <vt:lpstr>Stock price forecasting</vt:lpstr>
      <vt:lpstr>INTRODUCTION:</vt:lpstr>
      <vt:lpstr>PROBLEM STAEMENT:</vt:lpstr>
      <vt:lpstr>Exploratory Data Analysis: </vt:lpstr>
      <vt:lpstr>Extract Required column:  </vt:lpstr>
      <vt:lpstr>Line Graph Analysis  </vt:lpstr>
      <vt:lpstr>ARIMA MODEL: </vt:lpstr>
      <vt:lpstr>TREND ANALYSIS:</vt:lpstr>
      <vt:lpstr>ADF:</vt:lpstr>
      <vt:lpstr>Seasonal decompose:</vt:lpstr>
      <vt:lpstr>GRAPHS ANALYSIS:</vt:lpstr>
      <vt:lpstr>INFERENCES: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forecasting</dc:title>
  <dc:creator>sridharan M</dc:creator>
  <cp:lastModifiedBy>Niranjan Sonawane</cp:lastModifiedBy>
  <cp:revision>1</cp:revision>
  <dcterms:created xsi:type="dcterms:W3CDTF">2023-06-16T10:21:57Z</dcterms:created>
  <dcterms:modified xsi:type="dcterms:W3CDTF">2023-06-28T11:55:43Z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